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7" r:id="rId3"/>
    <p:sldId id="338" r:id="rId4"/>
    <p:sldId id="339" r:id="rId5"/>
    <p:sldId id="349" r:id="rId6"/>
    <p:sldId id="270" r:id="rId7"/>
    <p:sldId id="259" r:id="rId8"/>
    <p:sldId id="266" r:id="rId9"/>
    <p:sldId id="261" r:id="rId10"/>
    <p:sldId id="350" r:id="rId11"/>
    <p:sldId id="263" r:id="rId12"/>
    <p:sldId id="358" r:id="rId13"/>
    <p:sldId id="359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79"/>
  </p:normalViewPr>
  <p:slideViewPr>
    <p:cSldViewPr snapToGrid="0">
      <p:cViewPr varScale="1">
        <p:scale>
          <a:sx n="114" d="100"/>
          <a:sy n="114" d="100"/>
        </p:scale>
        <p:origin x="1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pypi.org/project/torch-summa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1601</Words>
  <Application>Microsoft Office PowerPoint</Application>
  <PresentationFormat>如螢幕大小 (4:3)</PresentationFormat>
  <Paragraphs>183</Paragraphs>
  <Slides>13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電腦視覺與深度學習 (Computer Vision and Deep Learning) Homework 1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吳宇修</cp:lastModifiedBy>
  <cp:revision>600</cp:revision>
  <dcterms:modified xsi:type="dcterms:W3CDTF">2024-03-09T16:17:26Z</dcterms:modified>
</cp:coreProperties>
</file>